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7480" cy="56667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2022-10-27T13:31:59Z</dcterms:modified>
  <cp:revision>13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